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64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Мраморная текстура нежный фон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907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0465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Взаимодействие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 социальными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партнерами</a:t>
            </a:r>
            <a:b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</a:t>
            </a:r>
            <a:b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6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6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</a:t>
            </a:r>
            <a:r>
              <a:rPr lang="ru-RU" sz="2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Набиева Р.М.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Мраморная текстура нежный фон | Премиум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072" y="0"/>
            <a:ext cx="917907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476672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Цель:</a:t>
            </a:r>
          </a:p>
          <a:p>
            <a:r>
              <a:rPr lang="ru-RU" sz="2800" dirty="0" smtClean="0"/>
              <a:t>обеспечение качества дошкольного образования с учетом требований ФГОС ДО. </a:t>
            </a:r>
          </a:p>
          <a:p>
            <a:r>
              <a:rPr lang="ru-RU" sz="2800" dirty="0" smtClean="0"/>
              <a:t>Основные задачи : </a:t>
            </a:r>
          </a:p>
          <a:p>
            <a:r>
              <a:rPr lang="ru-RU" sz="2800" dirty="0" smtClean="0"/>
              <a:t> Совершенствование отношений между субъектами образовательного процесса; </a:t>
            </a:r>
          </a:p>
          <a:p>
            <a:r>
              <a:rPr lang="ru-RU" sz="2800" dirty="0" smtClean="0"/>
              <a:t>Создание условий для эффективной реализации требований ФГОС ДО.</a:t>
            </a:r>
          </a:p>
          <a:p>
            <a:r>
              <a:rPr lang="ru-RU" sz="2800" dirty="0" smtClean="0"/>
              <a:t> Развивать у всех участников образовательного процесса коммуникативные способности, доброжелательность к окружающим, готовность к сотрудничеству и самореализации.</a:t>
            </a:r>
          </a:p>
          <a:p>
            <a:r>
              <a:rPr lang="ru-RU" sz="2800" dirty="0" smtClean="0"/>
              <a:t>Формирование активной жизненной позиции дошкольника.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нер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Аттестация2020\приложение\2.5\Фото Квест соревнования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Аттестация2020\приложение\2.5\Фото Пешеходный перехо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енер\Desktop\ЛАСТОЧКА\МАМА РАБОТА\САЙТ6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Аттестация2020\приложение\2.5\Фото музей Торум Ма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Аттестация2020\приложение\2.5\Фото Шашечный турни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Взаимодействие  с социальными партнерами                                         Воспитатель: Набиева Р.М.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Венер</dc:creator>
  <cp:lastModifiedBy>Венер</cp:lastModifiedBy>
  <cp:revision>8</cp:revision>
  <dcterms:created xsi:type="dcterms:W3CDTF">2020-08-18T13:30:40Z</dcterms:created>
  <dcterms:modified xsi:type="dcterms:W3CDTF">2020-08-22T11:28:21Z</dcterms:modified>
</cp:coreProperties>
</file>